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8" r:id="rId3"/>
    <p:sldId id="267" r:id="rId4"/>
    <p:sldId id="258" r:id="rId5"/>
    <p:sldId id="259" r:id="rId6"/>
    <p:sldId id="257" r:id="rId7"/>
    <p:sldId id="261" r:id="rId8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s-ES"/>
              <a:t>Haga clic en el icono para agregar una imagen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39A08-EC9A-4CE5-9203-CDD467D0E7BE}" type="datetimeFigureOut">
              <a:rPr lang="es-CL" smtClean="0"/>
              <a:pPr/>
              <a:t>05-04-2021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68424-FE9D-455C-881C-08B39C9B4389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31640" y="2060848"/>
            <a:ext cx="5040560" cy="893961"/>
          </a:xfrm>
        </p:spPr>
        <p:txBody>
          <a:bodyPr/>
          <a:lstStyle/>
          <a:p>
            <a:r>
              <a:rPr lang="es-CL" dirty="0"/>
              <a:t>      </a:t>
            </a:r>
            <a:endParaRPr lang="es-CL" sz="2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1772816"/>
            <a:ext cx="7117180" cy="2160240"/>
          </a:xfrm>
        </p:spPr>
        <p:txBody>
          <a:bodyPr>
            <a:normAutofit fontScale="92500" lnSpcReduction="20000"/>
          </a:bodyPr>
          <a:lstStyle/>
          <a:p>
            <a:r>
              <a:rPr lang="es-MX" sz="1800" dirty="0">
                <a:solidFill>
                  <a:srgbClr val="002060"/>
                </a:solidFill>
              </a:rPr>
              <a:t>Modulo: Servicio de Habitaciones</a:t>
            </a:r>
          </a:p>
          <a:p>
            <a:r>
              <a:rPr lang="es-MX" sz="1800" dirty="0">
                <a:solidFill>
                  <a:srgbClr val="002060"/>
                </a:solidFill>
              </a:rPr>
              <a:t>Curso: 3H</a:t>
            </a:r>
          </a:p>
          <a:p>
            <a:r>
              <a:rPr lang="es-MX" sz="1800" dirty="0">
                <a:solidFill>
                  <a:srgbClr val="002060"/>
                </a:solidFill>
              </a:rPr>
              <a:t>Fecha de entrega: </a:t>
            </a:r>
          </a:p>
          <a:p>
            <a:r>
              <a:rPr lang="es-MX" sz="1800" dirty="0">
                <a:solidFill>
                  <a:srgbClr val="002060"/>
                </a:solidFill>
              </a:rPr>
              <a:t>Profesor:  : Mauricio Chávez.</a:t>
            </a:r>
          </a:p>
          <a:p>
            <a:endParaRPr lang="es-MX" sz="1800" dirty="0">
              <a:solidFill>
                <a:srgbClr val="002060"/>
              </a:solidFill>
            </a:endParaRPr>
          </a:p>
          <a:p>
            <a:pPr algn="ctr"/>
            <a:r>
              <a:rPr lang="es-MX" sz="1800" dirty="0">
                <a:solidFill>
                  <a:srgbClr val="002060"/>
                </a:solidFill>
              </a:rPr>
              <a:t>Servicios de Hotelería 2021</a:t>
            </a:r>
          </a:p>
          <a:p>
            <a:endParaRPr lang="es-MX" sz="1800" dirty="0">
              <a:solidFill>
                <a:srgbClr val="002060"/>
              </a:solidFill>
            </a:endParaRPr>
          </a:p>
          <a:p>
            <a:endParaRPr lang="es-CL" sz="1800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mhcha\Desktop\LOGO ISS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46" y="294133"/>
            <a:ext cx="1126210" cy="126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214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31640" y="2060848"/>
            <a:ext cx="5040560" cy="893961"/>
          </a:xfrm>
        </p:spPr>
        <p:txBody>
          <a:bodyPr/>
          <a:lstStyle/>
          <a:p>
            <a:r>
              <a:rPr lang="es-CL" dirty="0"/>
              <a:t>      </a:t>
            </a:r>
            <a:endParaRPr lang="es-CL" sz="20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1700808"/>
            <a:ext cx="7117180" cy="4700292"/>
          </a:xfrm>
        </p:spPr>
        <p:txBody>
          <a:bodyPr>
            <a:normAutofit/>
          </a:bodyPr>
          <a:lstStyle/>
          <a:p>
            <a:r>
              <a:rPr lang="es-MX" sz="1800" dirty="0">
                <a:solidFill>
                  <a:srgbClr val="002060"/>
                </a:solidFill>
              </a:rPr>
              <a:t>Instrucciones:</a:t>
            </a:r>
            <a:endParaRPr lang="es-CL" sz="1800" dirty="0">
              <a:solidFill>
                <a:srgbClr val="002060"/>
              </a:solidFill>
            </a:endParaRPr>
          </a:p>
          <a:p>
            <a:r>
              <a:rPr lang="es-CL" sz="1800" dirty="0">
                <a:solidFill>
                  <a:srgbClr val="002060"/>
                </a:solidFill>
              </a:rPr>
              <a:t>El siguiente </a:t>
            </a:r>
            <a:r>
              <a:rPr lang="es-CL" sz="1800" dirty="0" err="1">
                <a:solidFill>
                  <a:srgbClr val="002060"/>
                </a:solidFill>
              </a:rPr>
              <a:t>ppt</a:t>
            </a:r>
            <a:r>
              <a:rPr lang="es-CL" sz="1800" dirty="0">
                <a:solidFill>
                  <a:srgbClr val="002060"/>
                </a:solidFill>
              </a:rPr>
              <a:t> deberás realizar las siguientes actividad y enviar las  respuestas al correo: </a:t>
            </a:r>
            <a:r>
              <a:rPr lang="es-CL" sz="1800" dirty="0">
                <a:solidFill>
                  <a:srgbClr val="FF0000"/>
                </a:solidFill>
              </a:rPr>
              <a:t>tercerohoteleria2021@gmail.com</a:t>
            </a:r>
          </a:p>
          <a:p>
            <a:endParaRPr lang="es-CL" sz="1800" dirty="0">
              <a:solidFill>
                <a:srgbClr val="002060"/>
              </a:solidFill>
            </a:endParaRPr>
          </a:p>
          <a:p>
            <a:r>
              <a:rPr lang="es-CL" sz="1800" dirty="0">
                <a:solidFill>
                  <a:srgbClr val="002060"/>
                </a:solidFill>
              </a:rPr>
              <a:t>1.- Definir las funciones del departamento de         </a:t>
            </a:r>
          </a:p>
          <a:p>
            <a:r>
              <a:rPr lang="es-CL" sz="1800" dirty="0">
                <a:solidFill>
                  <a:srgbClr val="002060"/>
                </a:solidFill>
              </a:rPr>
              <a:t>     </a:t>
            </a:r>
            <a:r>
              <a:rPr lang="es-CL" sz="1800" dirty="0" err="1">
                <a:solidFill>
                  <a:srgbClr val="002060"/>
                </a:solidFill>
              </a:rPr>
              <a:t>housekeeping</a:t>
            </a:r>
            <a:r>
              <a:rPr lang="es-CL" sz="1800" dirty="0">
                <a:solidFill>
                  <a:srgbClr val="002060"/>
                </a:solidFill>
              </a:rPr>
              <a:t>. </a:t>
            </a:r>
          </a:p>
          <a:p>
            <a:endParaRPr lang="es-CL" sz="1800" dirty="0">
              <a:solidFill>
                <a:srgbClr val="002060"/>
              </a:solidFill>
            </a:endParaRPr>
          </a:p>
          <a:p>
            <a:r>
              <a:rPr lang="es-CL" sz="1800" dirty="0">
                <a:solidFill>
                  <a:srgbClr val="002060"/>
                </a:solidFill>
              </a:rPr>
              <a:t>2.- Realizar un cuadro comparativo entre las labores de   </a:t>
            </a:r>
          </a:p>
          <a:p>
            <a:r>
              <a:rPr lang="es-CL" sz="1800" dirty="0">
                <a:solidFill>
                  <a:srgbClr val="002060"/>
                </a:solidFill>
              </a:rPr>
              <a:t>     gobernanta y camarera.</a:t>
            </a:r>
          </a:p>
          <a:p>
            <a:endParaRPr lang="es-CL" sz="1800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mhcha\Desktop\LOGO ISSE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46" y="294133"/>
            <a:ext cx="1126210" cy="126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626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   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3608" y="764704"/>
            <a:ext cx="7125112" cy="4051437"/>
          </a:xfrm>
        </p:spPr>
        <p:txBody>
          <a:bodyPr/>
          <a:lstStyle/>
          <a:p>
            <a:r>
              <a:rPr lang="es-CL" dirty="0">
                <a:solidFill>
                  <a:srgbClr val="002060"/>
                </a:solidFill>
              </a:rPr>
              <a:t>En la siguiente presentación daremos a conocer los cargos y funciones de una gobernanta y camarera, también sus aspectos y responsabilidades con su trabajo.</a:t>
            </a:r>
          </a:p>
          <a:p>
            <a:r>
              <a:rPr lang="es-CL" dirty="0">
                <a:solidFill>
                  <a:srgbClr val="002060"/>
                </a:solidFill>
              </a:rPr>
              <a:t>Además de el procedimiento de limpieza de las habitaciones, los elementos que componen un carro de limpieza de un hotel y la definición del departamento de blancos.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44936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395536" y="548680"/>
            <a:ext cx="3983868" cy="1113254"/>
          </a:xfrm>
        </p:spPr>
        <p:txBody>
          <a:bodyPr>
            <a:noAutofit/>
          </a:bodyPr>
          <a:lstStyle/>
          <a:p>
            <a:r>
              <a:rPr lang="es-CL" sz="4000" dirty="0"/>
              <a:t>GOBERNANTA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2"/>
          </p:nvPr>
        </p:nvSpPr>
        <p:spPr>
          <a:xfrm>
            <a:off x="107504" y="1988840"/>
            <a:ext cx="4199893" cy="4320480"/>
          </a:xfrm>
        </p:spPr>
        <p:txBody>
          <a:bodyPr>
            <a:normAutofit/>
          </a:bodyPr>
          <a:lstStyle/>
          <a:p>
            <a:r>
              <a:rPr lang="es-CL" sz="1800" dirty="0">
                <a:solidFill>
                  <a:srgbClr val="002060"/>
                </a:solidFill>
              </a:rPr>
              <a:t>La</a:t>
            </a:r>
            <a:r>
              <a:rPr lang="es-CL" sz="1800" dirty="0"/>
              <a:t> </a:t>
            </a:r>
            <a:r>
              <a:rPr lang="es-CL" sz="1800" dirty="0">
                <a:solidFill>
                  <a:srgbClr val="002060"/>
                </a:solidFill>
              </a:rPr>
              <a:t>Gobernanta es la encargada de planificar, organizar, dirigir y controlar el trabajo de las camareras de piso, lavanderia-lenceria, y limpiadores de zona común.</a:t>
            </a:r>
          </a:p>
          <a:p>
            <a:r>
              <a:rPr lang="es-CL" sz="1800" dirty="0">
                <a:solidFill>
                  <a:srgbClr val="002060"/>
                </a:solidFill>
              </a:rPr>
              <a:t>Optimiza los recursos materiales y humanos, y garantiza el tratamiento de limpieza de la ropa, y la limpieza y acondicionamiento de todas las zonas del hotel en general.</a:t>
            </a:r>
          </a:p>
        </p:txBody>
      </p:sp>
      <p:pic>
        <p:nvPicPr>
          <p:cNvPr id="7" name="6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88840"/>
            <a:ext cx="3429000" cy="3057617"/>
          </a:xfrm>
        </p:spPr>
      </p:pic>
    </p:spTree>
    <p:extLst>
      <p:ext uri="{BB962C8B-B14F-4D97-AF65-F5344CB8AC3E}">
        <p14:creationId xmlns:p14="http://schemas.microsoft.com/office/powerpoint/2010/main" val="2308409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188640"/>
            <a:ext cx="3297953" cy="864096"/>
          </a:xfrm>
        </p:spPr>
        <p:txBody>
          <a:bodyPr/>
          <a:lstStyle/>
          <a:p>
            <a:r>
              <a:rPr lang="es-CL" dirty="0"/>
              <a:t>FUNCIONES DE LA GOBERNANTA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107504" y="1268760"/>
            <a:ext cx="5904656" cy="5589240"/>
          </a:xfrm>
        </p:spPr>
        <p:txBody>
          <a:bodyPr>
            <a:normAutofit/>
          </a:bodyPr>
          <a:lstStyle/>
          <a:p>
            <a:r>
              <a:rPr lang="es-CL" dirty="0">
                <a:solidFill>
                  <a:srgbClr val="002060"/>
                </a:solidFill>
              </a:rPr>
              <a:t>*</a:t>
            </a:r>
            <a:r>
              <a:rPr lang="es-CL" sz="1600" dirty="0">
                <a:solidFill>
                  <a:srgbClr val="002060"/>
                </a:solidFill>
              </a:rPr>
              <a:t>Supervisar la limpieza, preparación y conservación de las habitaciones que hacen las camareras de piso y las limpiadoras. (</a:t>
            </a:r>
            <a:r>
              <a:rPr lang="en-US" sz="1600" dirty="0">
                <a:solidFill>
                  <a:srgbClr val="002060"/>
                </a:solidFill>
              </a:rPr>
              <a:t>To supervise the cleanliness, preparation and conservation of the rooms that there do the waitresses of floor and the cleaners</a:t>
            </a:r>
            <a:r>
              <a:rPr lang="es-CL" sz="1600" dirty="0">
                <a:solidFill>
                  <a:srgbClr val="002060"/>
                </a:solidFill>
              </a:rPr>
              <a:t>)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*Organiza el trabajo de las camareras.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*Coordinar el trabajo del servicio de lencería y lavandería.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*Contrato, despido y bienestar de su personal.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*Listas de vacaciones y listas de sueldos y salarios.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*Se hace cargo de las quejas y peticiones de los </a:t>
            </a:r>
            <a:r>
              <a:rPr lang="es-CL" sz="1600" dirty="0" err="1">
                <a:solidFill>
                  <a:srgbClr val="002060"/>
                </a:solidFill>
              </a:rPr>
              <a:t>huespedes</a:t>
            </a:r>
            <a:r>
              <a:rPr lang="es-CL" sz="1600" dirty="0">
                <a:solidFill>
                  <a:srgbClr val="002060"/>
                </a:solidFill>
              </a:rPr>
              <a:t>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*Informar descomposturas al departamento de mantenimiento.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*Hace pedidos y entregas de abastecimiento de su departamento.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*Esta a cargo de las llaves. </a:t>
            </a:r>
          </a:p>
          <a:p>
            <a:endParaRPr lang="es-CL" dirty="0"/>
          </a:p>
        </p:txBody>
      </p:sp>
      <p:pic>
        <p:nvPicPr>
          <p:cNvPr id="5" name="4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2" r="16062"/>
          <a:stretch>
            <a:fillRect/>
          </a:stretch>
        </p:blipFill>
        <p:spPr>
          <a:xfrm>
            <a:off x="6156176" y="260648"/>
            <a:ext cx="2880320" cy="2880320"/>
          </a:xfrm>
        </p:spPr>
      </p:pic>
    </p:spTree>
    <p:extLst>
      <p:ext uri="{BB962C8B-B14F-4D97-AF65-F5344CB8AC3E}">
        <p14:creationId xmlns:p14="http://schemas.microsoft.com/office/powerpoint/2010/main" val="114679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3608" y="332656"/>
            <a:ext cx="3297953" cy="1113254"/>
          </a:xfrm>
        </p:spPr>
        <p:txBody>
          <a:bodyPr>
            <a:normAutofit fontScale="90000"/>
          </a:bodyPr>
          <a:lstStyle/>
          <a:p>
            <a:r>
              <a:rPr lang="es-CL" dirty="0"/>
              <a:t>                 </a:t>
            </a:r>
            <a:r>
              <a:rPr lang="es-CL" sz="4400" dirty="0"/>
              <a:t>CAMARERA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51520" y="2132856"/>
            <a:ext cx="4018034" cy="4032448"/>
          </a:xfrm>
        </p:spPr>
        <p:txBody>
          <a:bodyPr>
            <a:normAutofit/>
          </a:bodyPr>
          <a:lstStyle/>
          <a:p>
            <a:r>
              <a:rPr lang="es-CL" sz="2400" dirty="0">
                <a:solidFill>
                  <a:srgbClr val="002060"/>
                </a:solidFill>
              </a:rPr>
              <a:t>La Camarera es parte del dpto. de Housekeeping, y es quien trabaja en la limpieza de pisos y habitaciones de un hotel.</a:t>
            </a:r>
          </a:p>
          <a:p>
            <a:endParaRPr lang="es-CL" dirty="0"/>
          </a:p>
        </p:txBody>
      </p:sp>
      <p:pic>
        <p:nvPicPr>
          <p:cNvPr id="6" name="5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r="16700"/>
          <a:stretch>
            <a:fillRect/>
          </a:stretch>
        </p:blipFill>
        <p:spPr>
          <a:xfrm>
            <a:off x="5220072" y="1196752"/>
            <a:ext cx="3429000" cy="3429000"/>
          </a:xfrm>
        </p:spPr>
      </p:pic>
    </p:spTree>
    <p:extLst>
      <p:ext uri="{BB962C8B-B14F-4D97-AF65-F5344CB8AC3E}">
        <p14:creationId xmlns:p14="http://schemas.microsoft.com/office/powerpoint/2010/main" val="31393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512" y="28533"/>
            <a:ext cx="4896544" cy="808179"/>
          </a:xfrm>
        </p:spPr>
        <p:txBody>
          <a:bodyPr/>
          <a:lstStyle/>
          <a:p>
            <a:r>
              <a:rPr lang="es-CL" dirty="0"/>
              <a:t>FUNCIONES DE LA CAMARERA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2"/>
          </p:nvPr>
        </p:nvSpPr>
        <p:spPr>
          <a:xfrm>
            <a:off x="107504" y="980728"/>
            <a:ext cx="4968552" cy="5688632"/>
          </a:xfrm>
        </p:spPr>
        <p:txBody>
          <a:bodyPr/>
          <a:lstStyle/>
          <a:p>
            <a:endParaRPr lang="es-CL" sz="1600" dirty="0">
              <a:solidFill>
                <a:srgbClr val="002060"/>
              </a:solidFill>
            </a:endParaRPr>
          </a:p>
          <a:p>
            <a:endParaRPr lang="es-CL" sz="1600" dirty="0">
              <a:solidFill>
                <a:srgbClr val="002060"/>
              </a:solidFill>
            </a:endParaRPr>
          </a:p>
          <a:p>
            <a:r>
              <a:rPr lang="es-CL" sz="1600" dirty="0">
                <a:solidFill>
                  <a:srgbClr val="002060"/>
                </a:solidFill>
              </a:rPr>
              <a:t>*Atender al huésped cuando este lo solicite.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*Limpieza completa de las habitaciones según normas del establecimiento.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*Retirar la ropa que los huéspedes dejan para el servicio de lavandería.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*Custodiar las llaves que le son entregadas para acceder a las habitaciones.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*Cuidar el material y equipamiento para el servicio.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*Preparar el carro con todos lo útiles de limpieza necesarios. </a:t>
            </a:r>
          </a:p>
          <a:p>
            <a:r>
              <a:rPr lang="es-CL" sz="1600" dirty="0">
                <a:solidFill>
                  <a:srgbClr val="002060"/>
                </a:solidFill>
              </a:rPr>
              <a:t>*Respetar la privacidad del huésped al ingresar a una habitación. 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  <p:pic>
        <p:nvPicPr>
          <p:cNvPr id="5" name="4 Marcador de posición de imagen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3" r="26493"/>
          <a:stretch>
            <a:fillRect/>
          </a:stretch>
        </p:blipFill>
        <p:spPr>
          <a:xfrm>
            <a:off x="5652120" y="332656"/>
            <a:ext cx="3096344" cy="3429000"/>
          </a:xfrm>
        </p:spPr>
      </p:pic>
    </p:spTree>
    <p:extLst>
      <p:ext uri="{BB962C8B-B14F-4D97-AF65-F5344CB8AC3E}">
        <p14:creationId xmlns:p14="http://schemas.microsoft.com/office/powerpoint/2010/main" val="3380151599"/>
      </p:ext>
    </p:extLst>
  </p:cSld>
  <p:clrMapOvr>
    <a:masterClrMapping/>
  </p:clrMapOvr>
</p:sld>
</file>

<file path=ppt/theme/theme1.xml><?xml version="1.0" encoding="utf-8"?>
<a:theme xmlns:a="http://schemas.openxmlformats.org/drawingml/2006/main" name="Verano">
  <a:themeElements>
    <a:clrScheme name="Verano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Veran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an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TM01972873[[fn=Verano]]</Template>
  <TotalTime>242</TotalTime>
  <Words>426</Words>
  <Application>Microsoft Office PowerPoint</Application>
  <PresentationFormat>Presentación en pantalla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Verano</vt:lpstr>
      <vt:lpstr>      </vt:lpstr>
      <vt:lpstr>      </vt:lpstr>
      <vt:lpstr>   </vt:lpstr>
      <vt:lpstr>GOBERNANTA</vt:lpstr>
      <vt:lpstr>FUNCIONES DE LA GOBERNANTA</vt:lpstr>
      <vt:lpstr>                 CAMARERA</vt:lpstr>
      <vt:lpstr>FUNCIONES DE LA CAMARERA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CAMARERA Y          GOBERNANTA</dc:title>
  <dc:creator>LiceoMunicipal</dc:creator>
  <cp:lastModifiedBy>usuario</cp:lastModifiedBy>
  <cp:revision>36</cp:revision>
  <dcterms:created xsi:type="dcterms:W3CDTF">2017-05-17T17:48:45Z</dcterms:created>
  <dcterms:modified xsi:type="dcterms:W3CDTF">2021-04-05T21:14:07Z</dcterms:modified>
</cp:coreProperties>
</file>